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3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pic>
        <p:nvPicPr>
          <p:cNvPr id="34" name="5835-500x500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4325" y="-628675"/>
            <a:ext cx="11976150" cy="119761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Colored-Pencils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2676" y="4608397"/>
            <a:ext cx="9103224" cy="5006774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Shape 79"/>
          <p:cNvSpPr/>
          <p:nvPr/>
        </p:nvSpPr>
        <p:spPr>
          <a:xfrm>
            <a:off x="1376997" y="1136650"/>
            <a:ext cx="7736206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0"/>
            </a:lvl1pPr>
          </a:lstStyle>
          <a:p>
            <a:pPr lvl="0">
              <a:defRPr sz="1800"/>
            </a:pPr>
            <a:r>
              <a:rPr sz="15000"/>
              <a:t>pensiliau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pic>
        <p:nvPicPr>
          <p:cNvPr id="83" name="book_PNG2116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240" y="3192822"/>
            <a:ext cx="8354268" cy="6516328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Shape 84"/>
          <p:cNvSpPr/>
          <p:nvPr/>
        </p:nvSpPr>
        <p:spPr>
          <a:xfrm>
            <a:off x="8456612" y="1797050"/>
            <a:ext cx="3076576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0"/>
            </a:lvl1pPr>
          </a:lstStyle>
          <a:p>
            <a:pPr lvl="0">
              <a:defRPr sz="1800"/>
            </a:pPr>
            <a:r>
              <a:rPr sz="15000"/>
              <a:t>llyfr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book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39678" y="2726144"/>
            <a:ext cx="6463522" cy="6805206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Shape 89"/>
          <p:cNvSpPr/>
          <p:nvPr/>
        </p:nvSpPr>
        <p:spPr>
          <a:xfrm>
            <a:off x="1860232" y="2952750"/>
            <a:ext cx="5194936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0"/>
            </a:lvl1pPr>
          </a:lstStyle>
          <a:p>
            <a:pPr lvl="0">
              <a:defRPr sz="1800"/>
            </a:pPr>
            <a:r>
              <a:rPr sz="15000"/>
              <a:t>llyfrau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30731721-Cartoon-illustration-of-a-friendly-Red-Dragon-smiling-and-waving-Stock-Vector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1793" y="82550"/>
            <a:ext cx="10575214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Shape 94"/>
          <p:cNvSpPr/>
          <p:nvPr/>
        </p:nvSpPr>
        <p:spPr>
          <a:xfrm>
            <a:off x="758729" y="3054350"/>
            <a:ext cx="11487342" cy="355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700"/>
            </a:lvl1pPr>
          </a:lstStyle>
          <a:p>
            <a:pPr lvl="0">
              <a:defRPr sz="1800"/>
            </a:pPr>
            <a:r>
              <a:rPr sz="22700"/>
              <a:t>Da iawn!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4292600" y="1066800"/>
            <a:ext cx="11099800" cy="6286500"/>
          </a:xfrm>
          <a:prstGeom prst="rect">
            <a:avLst/>
          </a:prstGeom>
          <a:ln w="25400">
            <a:solidFill>
              <a:srgbClr val="85888D"/>
            </a:solidFill>
          </a:ln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23900">
                <a:solidFill>
                  <a:srgbClr val="FE4E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900">
                <a:solidFill>
                  <a:srgbClr val="FE4E00"/>
                </a:solidFill>
              </a:rPr>
              <a:t>un</a:t>
            </a:r>
          </a:p>
        </p:txBody>
      </p:sp>
      <p:pic>
        <p:nvPicPr>
          <p:cNvPr id="38" name="oldwoma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7115" y="423708"/>
            <a:ext cx="6176592" cy="8237692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39"/>
          <p:cNvSpPr/>
          <p:nvPr/>
        </p:nvSpPr>
        <p:spPr>
          <a:xfrm>
            <a:off x="6038570" y="4794250"/>
            <a:ext cx="927660" cy="6477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lvl="0"/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body" idx="1"/>
          </p:nvPr>
        </p:nvSpPr>
        <p:spPr>
          <a:xfrm>
            <a:off x="4292600" y="1066800"/>
            <a:ext cx="11099800" cy="6286500"/>
          </a:xfrm>
          <a:prstGeom prst="rect">
            <a:avLst/>
          </a:prstGeom>
          <a:ln w="25400">
            <a:solidFill>
              <a:srgbClr val="85888D"/>
            </a:solidFill>
          </a:ln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23900">
                <a:solidFill>
                  <a:srgbClr val="FE4E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900">
                <a:solidFill>
                  <a:srgbClr val="FE4E00"/>
                </a:solidFill>
              </a:rPr>
              <a:t>dau</a:t>
            </a:r>
          </a:p>
        </p:txBody>
      </p:sp>
      <p:sp>
        <p:nvSpPr>
          <p:cNvPr id="43" name="Shape 43"/>
          <p:cNvSpPr/>
          <p:nvPr/>
        </p:nvSpPr>
        <p:spPr>
          <a:xfrm>
            <a:off x="6038570" y="4794250"/>
            <a:ext cx="927660" cy="6477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lvl="0"/>
            <a:endParaRPr/>
          </a:p>
        </p:txBody>
      </p:sp>
      <p:pic>
        <p:nvPicPr>
          <p:cNvPr id="44" name="two ladies from Mon rear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7049" y="868240"/>
            <a:ext cx="5705671" cy="77804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4292600" y="1066800"/>
            <a:ext cx="11099800" cy="6286500"/>
          </a:xfrm>
          <a:prstGeom prst="rect">
            <a:avLst/>
          </a:prstGeom>
          <a:ln w="25400">
            <a:solidFill>
              <a:srgbClr val="85888D"/>
            </a:solidFill>
          </a:ln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23900">
                <a:solidFill>
                  <a:srgbClr val="FE4E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900">
                <a:solidFill>
                  <a:srgbClr val="FE4E00"/>
                </a:solidFill>
              </a:rPr>
              <a:t>tri</a:t>
            </a:r>
          </a:p>
        </p:txBody>
      </p:sp>
      <p:sp>
        <p:nvSpPr>
          <p:cNvPr id="48" name="Shape 48"/>
          <p:cNvSpPr/>
          <p:nvPr/>
        </p:nvSpPr>
        <p:spPr>
          <a:xfrm>
            <a:off x="6038570" y="4794250"/>
            <a:ext cx="927660" cy="6477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lvl="0"/>
            <a:endParaRPr/>
          </a:p>
        </p:txBody>
      </p:sp>
      <p:pic>
        <p:nvPicPr>
          <p:cNvPr id="49" name="b8499ea4fe37e6150af1b0f2ca2045f1_large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8350" y="622300"/>
            <a:ext cx="5906353" cy="83139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6038570" y="4794250"/>
            <a:ext cx="927660" cy="6477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lvl="0"/>
            <a:endParaRPr/>
          </a:p>
        </p:txBody>
      </p:sp>
      <p:pic>
        <p:nvPicPr>
          <p:cNvPr id="53" name="85086-old-welsh-ladies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550" y="442595"/>
            <a:ext cx="5922144" cy="7949186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xfrm>
            <a:off x="2336800" y="4876800"/>
            <a:ext cx="11099800" cy="6286500"/>
          </a:xfrm>
          <a:prstGeom prst="rect">
            <a:avLst/>
          </a:prstGeom>
          <a:ln w="25400">
            <a:solidFill>
              <a:srgbClr val="85888D"/>
            </a:solidFill>
          </a:ln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23900">
                <a:solidFill>
                  <a:srgbClr val="FE4E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900">
                <a:solidFill>
                  <a:srgbClr val="FE4E00"/>
                </a:solidFill>
              </a:rPr>
              <a:t>pedwar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xfrm>
            <a:off x="3429000" y="4876800"/>
            <a:ext cx="11099800" cy="6286500"/>
          </a:xfrm>
          <a:prstGeom prst="rect">
            <a:avLst/>
          </a:prstGeom>
          <a:ln w="25400">
            <a:solidFill>
              <a:srgbClr val="85888D"/>
            </a:solidFill>
          </a:ln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23900">
                <a:solidFill>
                  <a:srgbClr val="FE4E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900">
                <a:solidFill>
                  <a:srgbClr val="FE4E00"/>
                </a:solidFill>
              </a:rPr>
              <a:t>pump</a:t>
            </a:r>
          </a:p>
        </p:txBody>
      </p:sp>
      <p:sp>
        <p:nvSpPr>
          <p:cNvPr id="58" name="Shape 58"/>
          <p:cNvSpPr/>
          <p:nvPr/>
        </p:nvSpPr>
        <p:spPr>
          <a:xfrm>
            <a:off x="6038570" y="4794250"/>
            <a:ext cx="927660" cy="6477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lvl="0"/>
            <a:endParaRPr/>
          </a:p>
        </p:txBody>
      </p:sp>
      <p:pic>
        <p:nvPicPr>
          <p:cNvPr id="59" name="article-2304410-191B4BFD000005DC-576_964x1175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3948" y="-285750"/>
            <a:ext cx="6388010" cy="77862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cadair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pic>
        <p:nvPicPr>
          <p:cNvPr id="63" name="Empty-Chair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4614" y="95250"/>
            <a:ext cx="12137572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64"/>
          <p:cNvSpPr/>
          <p:nvPr/>
        </p:nvSpPr>
        <p:spPr>
          <a:xfrm>
            <a:off x="2139860" y="1796057"/>
            <a:ext cx="551307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0"/>
            </a:lvl1pPr>
          </a:lstStyle>
          <a:p>
            <a:pPr lvl="0">
              <a:defRPr sz="1800"/>
            </a:pPr>
            <a:r>
              <a:rPr sz="15000"/>
              <a:t>cadair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church-chairs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45100" y="4572000"/>
            <a:ext cx="7112000" cy="4533900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Shape 69"/>
          <p:cNvSpPr/>
          <p:nvPr/>
        </p:nvSpPr>
        <p:spPr>
          <a:xfrm>
            <a:off x="1370329" y="1644650"/>
            <a:ext cx="805434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0"/>
            </a:lvl1pPr>
          </a:lstStyle>
          <a:p>
            <a:pPr lvl="0">
              <a:defRPr sz="1800"/>
            </a:pPr>
            <a:r>
              <a:rPr sz="15000"/>
              <a:t>cadeiriau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encil-0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1490" y="171141"/>
            <a:ext cx="6675535" cy="6668118"/>
          </a:xfrm>
          <a:prstGeom prst="rect">
            <a:avLst/>
          </a:prstGeom>
          <a:ln w="12700">
            <a:miter lim="400000"/>
          </a:ln>
        </p:spPr>
      </p:pic>
      <p:sp>
        <p:nvSpPr>
          <p:cNvPr id="74" name="Shape 74"/>
          <p:cNvSpPr/>
          <p:nvPr/>
        </p:nvSpPr>
        <p:spPr>
          <a:xfrm>
            <a:off x="5632132" y="4324350"/>
            <a:ext cx="5194936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0"/>
            </a:lvl1pPr>
          </a:lstStyle>
          <a:p>
            <a:pPr lvl="0">
              <a:defRPr sz="1800"/>
            </a:pPr>
            <a:r>
              <a:rPr sz="15000"/>
              <a:t>pensil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Office PowerPoint</Application>
  <PresentationFormat>Custom</PresentationFormat>
  <Paragraphs>14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Avenir Roman</vt:lpstr>
      <vt:lpstr>Helvetica Light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</vt:lpstr>
      <vt:lpstr>cadair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Emma Sheldon</cp:lastModifiedBy>
  <cp:revision>3</cp:revision>
  <dcterms:modified xsi:type="dcterms:W3CDTF">2017-05-19T15:55:49Z</dcterms:modified>
</cp:coreProperties>
</file>